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8" r:id="rId2"/>
    <p:sldId id="256" r:id="rId3"/>
    <p:sldId id="260" r:id="rId4"/>
    <p:sldId id="259" r:id="rId5"/>
    <p:sldId id="261" r:id="rId6"/>
    <p:sldId id="287" r:id="rId7"/>
    <p:sldId id="288" r:id="rId8"/>
    <p:sldId id="289" r:id="rId9"/>
    <p:sldId id="290" r:id="rId10"/>
    <p:sldId id="291" r:id="rId11"/>
    <p:sldId id="292" r:id="rId12"/>
    <p:sldId id="263" r:id="rId13"/>
    <p:sldId id="267" r:id="rId14"/>
    <p:sldId id="266" r:id="rId15"/>
    <p:sldId id="270" r:id="rId16"/>
    <p:sldId id="264" r:id="rId17"/>
    <p:sldId id="279" r:id="rId18"/>
    <p:sldId id="280" r:id="rId19"/>
    <p:sldId id="281" r:id="rId20"/>
    <p:sldId id="278" r:id="rId21"/>
    <p:sldId id="282" r:id="rId22"/>
    <p:sldId id="283" r:id="rId23"/>
    <p:sldId id="284" r:id="rId24"/>
    <p:sldId id="262" r:id="rId25"/>
    <p:sldId id="271" r:id="rId26"/>
    <p:sldId id="273" r:id="rId27"/>
    <p:sldId id="272" r:id="rId28"/>
    <p:sldId id="274" r:id="rId29"/>
    <p:sldId id="275" r:id="rId30"/>
    <p:sldId id="277" r:id="rId31"/>
    <p:sldId id="286" r:id="rId32"/>
    <p:sldId id="294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8" autoAdjust="0"/>
  </p:normalViewPr>
  <p:slideViewPr>
    <p:cSldViewPr snapToGrid="0">
      <p:cViewPr>
        <p:scale>
          <a:sx n="75" d="100"/>
          <a:sy n="75" d="100"/>
        </p:scale>
        <p:origin x="97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530772-B2B1-40D3-AFBB-D3A6DBF953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4D4650-426D-46E8-AB0C-FB709136B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3561C-1092-4511-9439-845918E4A30D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77B8C-5C95-476F-8060-C4ED8B4B6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33DD9-BFCE-4252-8996-C7FB4E00D1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F0A43-32BD-4787-878B-AD5413B90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1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12968-5E48-4C4F-B8CC-876A6C5D3A14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271F-5DFD-4FE0-BA03-2B603852E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8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5271F-5DFD-4FE0-BA03-2B603852E1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0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DD9AA-6C1E-4ACA-96F2-A04F29D82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4DFD9B-94A3-4946-90C6-9B1ADFE04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98501-1266-4893-B812-07CB0707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23B30-16F8-4C49-8FF5-3158A96C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4313B-2224-4FB9-99C9-FA8CAEC5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6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747B88-3114-4D5C-8E5E-CC7C7E72F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88D06-9366-41C7-A463-8846C6D4B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917E3-6C7C-4332-8C20-92E4D5D6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B06AE-CD01-4159-B0E9-BD1C04C7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91853-0DC0-4B25-A790-6C3020C6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7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8F2BB-A00F-499D-B16B-B750D8F2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08EFA-884F-4B1C-9ACE-F4E8097E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E42EF-E79A-4114-AFA2-865F3EB7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E43F44-296E-4735-86ED-CE6E32B4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58161-7CFE-4FCE-9517-7ADAB29C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8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0B94-517C-4650-9E1F-24D6F7A3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FDF56-DEF5-4107-AF74-C1FF7372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4C776-B8A2-46CF-9B62-86261FAC0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98B90B-CF45-4783-90D9-4F34B688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5582B-4A0B-40A8-B9C3-A1E6ABA8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C3291-BA82-456B-A57E-4C1A141B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4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93A91-9949-4AB2-9F15-6F027751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EA5E2-B60E-4CA9-9CB8-F0136BFB6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924578-661D-42E6-932E-BD6C39F2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02388E-41D4-4858-B349-127401A06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4468E-8D82-4047-8D32-7B7C8BD29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AC4C1B-454F-4822-9890-A01685E8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5F2400-04FC-4EB4-A9BD-9AA0A1C1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D71697-F82E-46A4-99F5-D4EB4237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5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66EB3-87E5-472C-AF4E-DF607E82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D28C3D-E48C-4523-8FEC-7D0E3D48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C772B5-80BA-488C-B70F-8EA544FE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CCB8F1-55FF-4F10-A3CD-886F8CCD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0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BE908F-8F42-4CE7-8842-8A522C87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9774A0-4E0E-4211-A830-26DB6346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A8F5C-3F24-433A-B176-36D896FA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2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AB3B4-9D36-4D2B-A04C-CA9000E8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52E0-C530-44FE-BBCA-ADA04887E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5029E-6186-443B-8ECF-F8013DB7E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9AB1C-64DF-4E31-8512-2173E792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01A13-663A-4C81-8F4C-4747B967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A2980-0446-47FF-89B4-1ED1895F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3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69A-C68C-4324-A739-7A2D8C5A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1438FD-BE7C-4641-ADFF-56FA9A2A1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49272-42D8-4D5B-BC04-FA8E71F9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6D596-F7C1-47E5-87CC-9BFADAFB9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AFE744-8233-466F-A027-6FF6C091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F9F22-DC0C-4ECD-A66A-AB9CDA90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0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8D0F8-4E94-41E3-A6F5-9CD912D7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5BB533-1E4B-4440-BB30-86CFCD892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A5BB9-3AE6-4D1D-BFF0-964B9185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B860E-E4B0-4247-9071-E71CBC94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5625-DB68-484E-AACF-C4592065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F41713-1403-4A82-BF62-95184213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FE4355-B1CE-44F8-877E-CDA4A97A9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CC534-E32C-456B-B0A6-1DD187A6E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85BB-0337-4774-8F93-4A4D3B4084B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5F22D-EC4C-47EF-99EA-D41BD776B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2E3F3-5C40-46EE-A25A-30F12B51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3831D-A9D9-4AE3-B17A-F78F5FDB2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B43D9C-4D57-4FD3-875B-2D5D492BA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DB48BF-7FF7-4BD7-ABB7-167917AB5EB5}"/>
              </a:ext>
            </a:extLst>
          </p:cNvPr>
          <p:cNvSpPr/>
          <p:nvPr/>
        </p:nvSpPr>
        <p:spPr>
          <a:xfrm>
            <a:off x="4025421" y="2497511"/>
            <a:ext cx="4141155" cy="76944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F8C54E-5222-47EE-90DA-04853FFA2D35}"/>
              </a:ext>
            </a:extLst>
          </p:cNvPr>
          <p:cNvSpPr/>
          <p:nvPr/>
        </p:nvSpPr>
        <p:spPr>
          <a:xfrm>
            <a:off x="5075535" y="3527541"/>
            <a:ext cx="18174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지혜원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  <a:p>
            <a:pPr algn="dist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장지성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  <a:p>
            <a:pPr algn="di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배수한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  <a:p>
            <a:pPr algn="di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양지인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DA4FD3-2854-43D7-8B7C-99CDB30C1CCF}"/>
              </a:ext>
            </a:extLst>
          </p:cNvPr>
          <p:cNvSpPr/>
          <p:nvPr/>
        </p:nvSpPr>
        <p:spPr>
          <a:xfrm>
            <a:off x="4060492" y="2566962"/>
            <a:ext cx="43140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영화 댓글 </a:t>
            </a:r>
            <a:r>
              <a:rPr lang="ko-KR" altLang="en-US" sz="4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크롤링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B" panose="02020603020101020101" pitchFamily="18" charset="-127"/>
              <a:ea typeface="210 연애시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36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390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유튜브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563895-ED73-456F-9AC4-410A9C5E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1" y="1298051"/>
            <a:ext cx="7125410" cy="4856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99197-CE51-41EA-94BE-CE662CE80CEF}"/>
              </a:ext>
            </a:extLst>
          </p:cNvPr>
          <p:cNvSpPr txBox="1"/>
          <p:nvPr/>
        </p:nvSpPr>
        <p:spPr>
          <a:xfrm>
            <a:off x="7549054" y="2090172"/>
            <a:ext cx="46522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find_element_by_id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긁어낸 뒤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append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</a:t>
            </a:r>
            <a:b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형태로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형태로 변환하는 작업을 시행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76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5325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유튜브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결과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913BD3-C389-47B2-AD41-39B1CB1C7228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95005-5C07-43EB-849D-A29F802E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8" y="859849"/>
            <a:ext cx="11908444" cy="48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5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5211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네이버영화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36A43-0305-4D75-92D5-B1BE490F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92" y="1183005"/>
            <a:ext cx="6915150" cy="2041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4347EA-54B7-4B11-9883-045A66F5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92" y="3429000"/>
            <a:ext cx="69151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5211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네이버영화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BDC4A6-7377-4135-9C84-8F07B4616886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012868-80E0-4DCA-B7CB-D4C7FFBF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24" y="142875"/>
            <a:ext cx="72009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5211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네이버영화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BDC4A6-7377-4135-9C84-8F07B4616886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2B63B-202C-47A7-A5FC-111A27A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67" y="4533984"/>
            <a:ext cx="8381725" cy="1765189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E6E8131-EC9F-4396-BE10-9BF29B17644A}"/>
              </a:ext>
            </a:extLst>
          </p:cNvPr>
          <p:cNvSpPr/>
          <p:nvPr/>
        </p:nvSpPr>
        <p:spPr>
          <a:xfrm>
            <a:off x="5833219" y="3707831"/>
            <a:ext cx="402630" cy="53465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230495-A6CC-4840-88E5-3CC3F728C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232914"/>
            <a:ext cx="9791700" cy="361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D1FE15-91B1-492E-AB2C-5EFFC55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414508"/>
            <a:ext cx="9877425" cy="10763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4BDE1E-57BF-43BD-AAAE-C0382A7BEFFA}"/>
              </a:ext>
            </a:extLst>
          </p:cNvPr>
          <p:cNvSpPr/>
          <p:nvPr/>
        </p:nvSpPr>
        <p:spPr>
          <a:xfrm>
            <a:off x="5923935" y="1543021"/>
            <a:ext cx="25840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0EE3B-0BA1-47D3-8AD1-80B71AF7B6FD}"/>
              </a:ext>
            </a:extLst>
          </p:cNvPr>
          <p:cNvSpPr/>
          <p:nvPr/>
        </p:nvSpPr>
        <p:spPr>
          <a:xfrm>
            <a:off x="6192791" y="1894699"/>
            <a:ext cx="1059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에러 해결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C99FD0-98AD-4B61-BE9A-D05EA7B2FEEA}"/>
              </a:ext>
            </a:extLst>
          </p:cNvPr>
          <p:cNvSpPr/>
          <p:nvPr/>
        </p:nvSpPr>
        <p:spPr>
          <a:xfrm>
            <a:off x="4963706" y="2537171"/>
            <a:ext cx="25442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에러 해결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_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최종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속도로" panose="02020600000000000000" pitchFamily="18" charset="-127"/>
              <a:ea typeface="a고속도로" panose="02020600000000000000" pitchFamily="18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에러 해결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_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최종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_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최종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속도로" panose="02020600000000000000" pitchFamily="18" charset="-127"/>
              <a:ea typeface="a고속도로" panose="02020600000000000000" pitchFamily="18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에러 해결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_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최종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_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이게진짜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속도로" panose="02020600000000000000" pitchFamily="18" charset="-127"/>
              <a:ea typeface="a고속도로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1A7EC-57E7-4945-BE50-2BB36288E66A}"/>
              </a:ext>
            </a:extLst>
          </p:cNvPr>
          <p:cNvSpPr/>
          <p:nvPr/>
        </p:nvSpPr>
        <p:spPr>
          <a:xfrm>
            <a:off x="8715373" y="973010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폭 없는 공백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554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6143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네이버영화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결과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FB79C-C80B-48A3-9C61-B2BCBFAE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4" y="941413"/>
            <a:ext cx="10212264" cy="57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543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예스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24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55E649-44D9-4E49-A2D0-D29CE04A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2" y="1123950"/>
            <a:ext cx="11065914" cy="53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47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543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예스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24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55E649-44D9-4E49-A2D0-D29CE04A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2" y="1123950"/>
            <a:ext cx="11065914" cy="53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54119E-5561-4916-9EE8-56D26DE2715F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4ED6B6-7890-41E3-B874-3C4FA1A14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5"/>
          <a:stretch/>
        </p:blipFill>
        <p:spPr bwMode="auto">
          <a:xfrm>
            <a:off x="222626" y="2376400"/>
            <a:ext cx="11764703" cy="143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543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예스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24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16512B-2651-4708-A942-533F636D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43" y="1437494"/>
            <a:ext cx="9621838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3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543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예스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24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73DC01-1426-4A81-A216-63FF4AC8CDD6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C59C24-CC39-4BCE-BAEB-2D09ADED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175260"/>
            <a:ext cx="7105194" cy="653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4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3AE3E-AC6C-403D-A910-9CE4ED7D4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9200DE-4B88-4A89-82DE-32FA2F00F67C}"/>
              </a:ext>
            </a:extLst>
          </p:cNvPr>
          <p:cNvSpPr/>
          <p:nvPr/>
        </p:nvSpPr>
        <p:spPr>
          <a:xfrm>
            <a:off x="4017147" y="683873"/>
            <a:ext cx="41577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B8711D-C2BA-4896-901B-B5E30A5D6DC2}"/>
              </a:ext>
            </a:extLst>
          </p:cNvPr>
          <p:cNvSpPr/>
          <p:nvPr/>
        </p:nvSpPr>
        <p:spPr>
          <a:xfrm>
            <a:off x="3996891" y="5445677"/>
            <a:ext cx="41577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DIRECTED BY</a:t>
            </a: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신윤수 강사님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B4877C-C0B4-406F-AFED-83A2EE10AC7E}"/>
              </a:ext>
            </a:extLst>
          </p:cNvPr>
          <p:cNvGrpSpPr/>
          <p:nvPr/>
        </p:nvGrpSpPr>
        <p:grpSpPr>
          <a:xfrm>
            <a:off x="3394276" y="1952826"/>
            <a:ext cx="5241401" cy="2265236"/>
            <a:chOff x="3298786" y="2547499"/>
            <a:chExt cx="5241401" cy="22652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BCD6FD-087B-474A-884D-01FFF7CB6EA1}"/>
                </a:ext>
              </a:extLst>
            </p:cNvPr>
            <p:cNvSpPr/>
            <p:nvPr/>
          </p:nvSpPr>
          <p:spPr>
            <a:xfrm>
              <a:off x="3298786" y="2547499"/>
              <a:ext cx="2681468" cy="2265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주제 선정 이유 과정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유튜브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네이버영화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예스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24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다음영화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활용 가능성 및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느낀점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3B9008-2E4B-4CDB-B081-14F8CD3B1792}"/>
                </a:ext>
              </a:extLst>
            </p:cNvPr>
            <p:cNvSpPr/>
            <p:nvPr/>
          </p:nvSpPr>
          <p:spPr>
            <a:xfrm>
              <a:off x="6347516" y="2547499"/>
              <a:ext cx="2192671" cy="2265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배수한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배수한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양지인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지혜원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장지성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장지성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60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482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씨네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21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0050DE7-9246-4760-9E78-C458945F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80" y="1374774"/>
            <a:ext cx="6546159" cy="231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69C4E312-9397-4F89-AD60-BCCCC61C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80" y="3897628"/>
            <a:ext cx="6527040" cy="24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84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482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씨네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21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EA44F9-92D0-4F6F-A615-6A0C2385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15" y="1022693"/>
            <a:ext cx="7020570" cy="54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5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482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씨네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21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CC763C-1ED6-425F-9888-655A2E9A7C74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ACD007-DFCC-46CA-93BD-16002F2A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1" y="683419"/>
            <a:ext cx="10779417" cy="54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5421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씨네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21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결과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98C668-281B-4F03-8AFF-CD23C460A7F0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E300AE-3AC2-4A0A-9877-6A3336D3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6" y="261937"/>
            <a:ext cx="53816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79B50C-D251-4C89-81CB-80173D59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676400"/>
            <a:ext cx="50101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0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3521A-5678-4446-9C6D-DB14A5C5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238"/>
            <a:ext cx="12192000" cy="28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23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3521A-5678-4446-9C6D-DB14A5C5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238"/>
            <a:ext cx="12192000" cy="28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4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6F76D2-19C2-43D8-B2B2-7931BB2D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781175"/>
            <a:ext cx="111633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7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E76864-2AB8-4EFD-9294-93032A0D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6563"/>
            <a:ext cx="12192000" cy="34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4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53EA81A-0294-402C-8E3A-7BC34AFD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466975"/>
            <a:ext cx="99441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6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0E6DD5-80D6-44B5-A241-7A6A2D1EA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2B10F-25F3-4C6B-923D-8EA8F695CF70}"/>
              </a:ext>
            </a:extLst>
          </p:cNvPr>
          <p:cNvGrpSpPr/>
          <p:nvPr/>
        </p:nvGrpSpPr>
        <p:grpSpPr>
          <a:xfrm>
            <a:off x="2881914" y="1693440"/>
            <a:ext cx="6081436" cy="1433292"/>
            <a:chOff x="2876575" y="1195880"/>
            <a:chExt cx="6081436" cy="14332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C5F588-08A7-4861-A57B-00A21E2DD8D7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D50EF2-55A6-4F4D-B1E7-A682CF0150C8}"/>
                </a:ext>
              </a:extLst>
            </p:cNvPr>
            <p:cNvSpPr/>
            <p:nvPr/>
          </p:nvSpPr>
          <p:spPr>
            <a:xfrm>
              <a:off x="2945165" y="1294768"/>
              <a:ext cx="594425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사이트별 영화 </a:t>
              </a:r>
              <a:r>
                <a:rPr lang="ko-KR" altLang="en-US" sz="3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리뷰들엔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 </a:t>
              </a:r>
              <a:endPara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고속도로" panose="02020600000000000000" pitchFamily="18" charset="-127"/>
                <a:ea typeface="a고속도로" panose="02020600000000000000" pitchFamily="18" charset="-127"/>
              </a:endParaRPr>
            </a:p>
            <a:p>
              <a:pPr algn="ctr"/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어떤 </a:t>
              </a:r>
              <a:r>
                <a:rPr lang="ko-KR" altLang="en-US" sz="3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늬앙스</a:t>
              </a:r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 차이가 있을까</a:t>
              </a:r>
              <a:r>
                <a:rPr lang="en-US" altLang="ko-KR" sz="3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속도로" panose="02020600000000000000" pitchFamily="18" charset="-127"/>
                  <a:ea typeface="a고속도로" panose="02020600000000000000" pitchFamily="18" charset="-127"/>
                </a:rPr>
                <a:t>?</a:t>
              </a:r>
              <a:endParaRPr lang="ko-KR" altLang="en-US" sz="36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고속도로" panose="02020600000000000000" pitchFamily="18" charset="-127"/>
                <a:ea typeface="a고속도로" panose="02020600000000000000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D7643F-5F00-42A8-8156-D2E1118220E8}"/>
              </a:ext>
            </a:extLst>
          </p:cNvPr>
          <p:cNvSpPr/>
          <p:nvPr/>
        </p:nvSpPr>
        <p:spPr>
          <a:xfrm>
            <a:off x="4672212" y="7023356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양지인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~~~~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DF1511-FA47-4289-978A-B6E83471C03A}"/>
              </a:ext>
            </a:extLst>
          </p:cNvPr>
          <p:cNvGrpSpPr/>
          <p:nvPr/>
        </p:nvGrpSpPr>
        <p:grpSpPr>
          <a:xfrm>
            <a:off x="3209383" y="3588946"/>
            <a:ext cx="1817345" cy="1837964"/>
            <a:chOff x="2785756" y="3063272"/>
            <a:chExt cx="2471915" cy="2499960"/>
          </a:xfrm>
        </p:grpSpPr>
        <p:pic>
          <p:nvPicPr>
            <p:cNvPr id="10" name="Picture 4" descr="네이버 역대 영화 평점 순위 1~100위 : 네이버 블로그">
              <a:extLst>
                <a:ext uri="{FF2B5EF4-FFF2-40B4-BE49-F238E27FC236}">
                  <a16:creationId xmlns:a16="http://schemas.microsoft.com/office/drawing/2014/main" id="{43586DA8-0ECA-48BC-B529-C45CD5369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" b="-8"/>
            <a:stretch/>
          </p:blipFill>
          <p:spPr bwMode="auto">
            <a:xfrm>
              <a:off x="2785756" y="3779918"/>
              <a:ext cx="1433292" cy="1433292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홈 | 다음영화">
              <a:extLst>
                <a:ext uri="{FF2B5EF4-FFF2-40B4-BE49-F238E27FC236}">
                  <a16:creationId xmlns:a16="http://schemas.microsoft.com/office/drawing/2014/main" id="{9C40F25A-9D6B-446B-892F-7ABEAB921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7" r="38693"/>
            <a:stretch/>
          </p:blipFill>
          <p:spPr bwMode="auto">
            <a:xfrm>
              <a:off x="3675384" y="3063272"/>
              <a:ext cx="1433292" cy="1433292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유튜브">
              <a:extLst>
                <a:ext uri="{FF2B5EF4-FFF2-40B4-BE49-F238E27FC236}">
                  <a16:creationId xmlns:a16="http://schemas.microsoft.com/office/drawing/2014/main" id="{3AB9C3D6-EBDF-4208-8DC6-338D08145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" b="-8"/>
            <a:stretch/>
          </p:blipFill>
          <p:spPr bwMode="auto">
            <a:xfrm>
              <a:off x="3824379" y="4129940"/>
              <a:ext cx="1433292" cy="1433292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FDC6C1-38A3-4D24-910B-49AB96B236E3}"/>
              </a:ext>
            </a:extLst>
          </p:cNvPr>
          <p:cNvGrpSpPr/>
          <p:nvPr/>
        </p:nvGrpSpPr>
        <p:grpSpPr>
          <a:xfrm>
            <a:off x="6566352" y="3540319"/>
            <a:ext cx="2108452" cy="2108452"/>
            <a:chOff x="7392208" y="3708119"/>
            <a:chExt cx="2108452" cy="21084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CE4898-3C09-433B-A74D-BA24669F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208" y="3708119"/>
              <a:ext cx="2108452" cy="2108452"/>
            </a:xfrm>
            <a:prstGeom prst="rect">
              <a:avLst/>
            </a:prstGeom>
          </p:spPr>
        </p:pic>
        <p:pic>
          <p:nvPicPr>
            <p:cNvPr id="13" name="Picture 8" descr="python 설치하기. : 네이버 블로그">
              <a:extLst>
                <a:ext uri="{FF2B5EF4-FFF2-40B4-BE49-F238E27FC236}">
                  <a16:creationId xmlns:a16="http://schemas.microsoft.com/office/drawing/2014/main" id="{A37F9C4A-6D63-47A9-93C6-1766140FF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-4"/>
            <a:stretch/>
          </p:blipFill>
          <p:spPr bwMode="auto">
            <a:xfrm>
              <a:off x="7606256" y="3887411"/>
              <a:ext cx="1217202" cy="1217202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Comment icons">
            <a:extLst>
              <a:ext uri="{FF2B5EF4-FFF2-40B4-BE49-F238E27FC236}">
                <a16:creationId xmlns:a16="http://schemas.microsoft.com/office/drawing/2014/main" id="{C7A2FC76-29EB-4126-B00A-764F29EC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04" y="3628365"/>
            <a:ext cx="1211283" cy="121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DE4556-1A6D-4E55-8412-940BDACDC941}"/>
              </a:ext>
            </a:extLst>
          </p:cNvPr>
          <p:cNvGrpSpPr/>
          <p:nvPr/>
        </p:nvGrpSpPr>
        <p:grpSpPr>
          <a:xfrm>
            <a:off x="3197180" y="4900034"/>
            <a:ext cx="1053752" cy="1053752"/>
            <a:chOff x="3496641" y="4900034"/>
            <a:chExt cx="1053752" cy="1053752"/>
          </a:xfrm>
        </p:grpSpPr>
        <p:pic>
          <p:nvPicPr>
            <p:cNvPr id="17" name="Picture 6" descr="유튜브">
              <a:extLst>
                <a:ext uri="{FF2B5EF4-FFF2-40B4-BE49-F238E27FC236}">
                  <a16:creationId xmlns:a16="http://schemas.microsoft.com/office/drawing/2014/main" id="{E51C9AE9-3D53-4CC2-B71B-410442CE8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" b="-8"/>
            <a:stretch/>
          </p:blipFill>
          <p:spPr bwMode="auto">
            <a:xfrm>
              <a:off x="3496641" y="4900034"/>
              <a:ext cx="1053752" cy="1053752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예스24 (@Yes24Now) | Twitter">
              <a:extLst>
                <a:ext uri="{FF2B5EF4-FFF2-40B4-BE49-F238E27FC236}">
                  <a16:creationId xmlns:a16="http://schemas.microsoft.com/office/drawing/2014/main" id="{4926B4F1-FFCE-425D-AC07-EB5ABB32A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36" b="21563"/>
            <a:stretch/>
          </p:blipFill>
          <p:spPr bwMode="auto">
            <a:xfrm>
              <a:off x="3582609" y="5201752"/>
              <a:ext cx="893066" cy="482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49943-EC9C-4672-A187-D2C346B0BBCF}"/>
              </a:ext>
            </a:extLst>
          </p:cNvPr>
          <p:cNvSpPr/>
          <p:nvPr/>
        </p:nvSpPr>
        <p:spPr>
          <a:xfrm rot="3123146">
            <a:off x="-401284" y="-3617191"/>
            <a:ext cx="2996750" cy="7794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34B3D0-E630-4118-9011-C57B8FF705CA}"/>
              </a:ext>
            </a:extLst>
          </p:cNvPr>
          <p:cNvSpPr/>
          <p:nvPr/>
        </p:nvSpPr>
        <p:spPr>
          <a:xfrm rot="2730849">
            <a:off x="9895991" y="3269787"/>
            <a:ext cx="2996750" cy="7794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161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80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다음영화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B3889-6F95-4826-8F1B-2D762F158797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B0AE09-D77C-4E44-AC9D-DCDACE45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0"/>
            <a:ext cx="7758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13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200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활용 가능성 및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느낀점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속도로" panose="02020600000000000000" pitchFamily="18" charset="-127"/>
              <a:ea typeface="a고속도로" panose="02020600000000000000" pitchFamily="18" charset="-127"/>
            </a:endParaRPr>
          </a:p>
        </p:txBody>
      </p:sp>
      <p:pic>
        <p:nvPicPr>
          <p:cNvPr id="4" name="그림 3" descr="많은, 주차장, 모니터, 여러개이(가) 표시된 사진&#10;&#10;자동 생성된 설명">
            <a:extLst>
              <a:ext uri="{FF2B5EF4-FFF2-40B4-BE49-F238E27FC236}">
                <a16:creationId xmlns:a16="http://schemas.microsoft.com/office/drawing/2014/main" id="{D8DB6DB5-66D3-43B4-8E96-C17D9AB7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3" y="1378628"/>
            <a:ext cx="6475253" cy="4402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537B4C-63E4-4ACD-9C9A-FD074951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77" y="1508639"/>
            <a:ext cx="4191121" cy="4160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6E58D3-C286-4912-80F6-5B78463A052F}"/>
              </a:ext>
            </a:extLst>
          </p:cNvPr>
          <p:cNvSpPr/>
          <p:nvPr/>
        </p:nvSpPr>
        <p:spPr>
          <a:xfrm>
            <a:off x="3691359" y="5848922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노트북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F5C99D-5FA2-4A14-953B-DCB94B9D2788}"/>
              </a:ext>
            </a:extLst>
          </p:cNvPr>
          <p:cNvSpPr/>
          <p:nvPr/>
        </p:nvSpPr>
        <p:spPr>
          <a:xfrm>
            <a:off x="8350298" y="5860250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어벤져스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: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엔드게임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200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활용 가능성 및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느낀점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고속도로" panose="02020600000000000000" pitchFamily="18" charset="-127"/>
              <a:ea typeface="a고속도로" panose="02020600000000000000" pitchFamily="18" charset="-127"/>
            </a:endParaRPr>
          </a:p>
        </p:txBody>
      </p:sp>
      <p:pic>
        <p:nvPicPr>
          <p:cNvPr id="4" name="그림 3" descr="많은, 주차장, 모니터, 여러개이(가) 표시된 사진&#10;&#10;자동 생성된 설명">
            <a:extLst>
              <a:ext uri="{FF2B5EF4-FFF2-40B4-BE49-F238E27FC236}">
                <a16:creationId xmlns:a16="http://schemas.microsoft.com/office/drawing/2014/main" id="{D8DB6DB5-66D3-43B4-8E96-C17D9AB7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3" y="1378628"/>
            <a:ext cx="6475253" cy="4402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537B4C-63E4-4ACD-9C9A-FD074951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77" y="1508639"/>
            <a:ext cx="4191121" cy="4160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6E58D3-C286-4912-80F6-5B78463A052F}"/>
              </a:ext>
            </a:extLst>
          </p:cNvPr>
          <p:cNvSpPr/>
          <p:nvPr/>
        </p:nvSpPr>
        <p:spPr>
          <a:xfrm>
            <a:off x="3691359" y="5848922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노트북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F5C99D-5FA2-4A14-953B-DCB94B9D2788}"/>
              </a:ext>
            </a:extLst>
          </p:cNvPr>
          <p:cNvSpPr/>
          <p:nvPr/>
        </p:nvSpPr>
        <p:spPr>
          <a:xfrm>
            <a:off x="8350298" y="5860250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어벤져스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: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엔드게임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659A5-196E-4A8B-B5BE-B88520BD04B5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5084C-1B81-4C0C-B517-EA97888F070B}"/>
              </a:ext>
            </a:extLst>
          </p:cNvPr>
          <p:cNvSpPr/>
          <p:nvPr/>
        </p:nvSpPr>
        <p:spPr>
          <a:xfrm>
            <a:off x="2241580" y="2844225"/>
            <a:ext cx="7726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추후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NLP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분석에 있어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활용할 데이터 셋 구축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연애시대 B" panose="02020603020101020101" pitchFamily="18" charset="-127"/>
              <a:ea typeface="210 연애시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390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3AE3E-AC6C-403D-A910-9CE4ED7D4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9200DE-4B88-4A89-82DE-32FA2F00F67C}"/>
              </a:ext>
            </a:extLst>
          </p:cNvPr>
          <p:cNvSpPr/>
          <p:nvPr/>
        </p:nvSpPr>
        <p:spPr>
          <a:xfrm>
            <a:off x="4017147" y="2969873"/>
            <a:ext cx="41577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B" panose="02020603020101020101" pitchFamily="18" charset="-127"/>
                <a:ea typeface="210 연애시대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437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0E6DD5-80D6-44B5-A241-7A6A2D1EA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2B10F-25F3-4C6B-923D-8EA8F695CF70}"/>
              </a:ext>
            </a:extLst>
          </p:cNvPr>
          <p:cNvGrpSpPr/>
          <p:nvPr/>
        </p:nvGrpSpPr>
        <p:grpSpPr>
          <a:xfrm>
            <a:off x="1096891" y="1851665"/>
            <a:ext cx="2698176" cy="564132"/>
            <a:chOff x="2870817" y="1195880"/>
            <a:chExt cx="6092957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C5F588-08A7-4861-A57B-00A21E2DD8D7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D50EF2-55A6-4F4D-B1E7-A682CF0150C8}"/>
                </a:ext>
              </a:extLst>
            </p:cNvPr>
            <p:cNvSpPr/>
            <p:nvPr/>
          </p:nvSpPr>
          <p:spPr>
            <a:xfrm>
              <a:off x="2870817" y="1366417"/>
              <a:ext cx="6092957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어벤져스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: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엔드게임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D7643F-5F00-42A8-8156-D2E1118220E8}"/>
              </a:ext>
            </a:extLst>
          </p:cNvPr>
          <p:cNvSpPr/>
          <p:nvPr/>
        </p:nvSpPr>
        <p:spPr>
          <a:xfrm>
            <a:off x="4672212" y="7023356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양지인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~~~~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8" name="Picture 10" descr="어벤져스: 엔드게임 - 위키백과, 우리 모두의 백과사전">
            <a:extLst>
              <a:ext uri="{FF2B5EF4-FFF2-40B4-BE49-F238E27FC236}">
                <a16:creationId xmlns:a16="http://schemas.microsoft.com/office/drawing/2014/main" id="{531BC330-C14F-45E1-BABE-A30729F2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77" y="2581153"/>
            <a:ext cx="2130003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노트북 (The Notebook, 2004)(이미지 포함) | 로맨스 영화, 영화 ...">
            <a:extLst>
              <a:ext uri="{FF2B5EF4-FFF2-40B4-BE49-F238E27FC236}">
                <a16:creationId xmlns:a16="http://schemas.microsoft.com/office/drawing/2014/main" id="{10A82DB8-51A3-4719-B580-EAB6D9EF2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45" y="2581153"/>
            <a:ext cx="2158271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A0EC07-6B0D-43E4-B7E3-CB39DEA60DBE}"/>
              </a:ext>
            </a:extLst>
          </p:cNvPr>
          <p:cNvGrpSpPr/>
          <p:nvPr/>
        </p:nvGrpSpPr>
        <p:grpSpPr>
          <a:xfrm>
            <a:off x="4263985" y="1851665"/>
            <a:ext cx="2240242" cy="564132"/>
            <a:chOff x="2876575" y="1195880"/>
            <a:chExt cx="6081436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A400070-8894-4B8D-8F94-F358755CEE1D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086C8-2F53-455D-AD22-4B6F84F587CD}"/>
                </a:ext>
              </a:extLst>
            </p:cNvPr>
            <p:cNvSpPr/>
            <p:nvPr/>
          </p:nvSpPr>
          <p:spPr>
            <a:xfrm>
              <a:off x="4704280" y="1366417"/>
              <a:ext cx="2426033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노트북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3D61DA-4EEF-4A24-BDFA-075552FF2D09}"/>
              </a:ext>
            </a:extLst>
          </p:cNvPr>
          <p:cNvSpPr/>
          <p:nvPr/>
        </p:nvSpPr>
        <p:spPr>
          <a:xfrm>
            <a:off x="1096891" y="707158"/>
            <a:ext cx="32896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영화 선정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10A988-722B-4DE2-AF24-B1B1498DFB04}"/>
              </a:ext>
            </a:extLst>
          </p:cNvPr>
          <p:cNvGrpSpPr/>
          <p:nvPr/>
        </p:nvGrpSpPr>
        <p:grpSpPr>
          <a:xfrm>
            <a:off x="7124946" y="1851665"/>
            <a:ext cx="2240242" cy="564132"/>
            <a:chOff x="2876575" y="1195880"/>
            <a:chExt cx="6081436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45B9ADA-0D5B-4888-861D-59D7068774A5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DED361-B141-4D9E-B13B-5336B846D57D}"/>
                </a:ext>
              </a:extLst>
            </p:cNvPr>
            <p:cNvSpPr/>
            <p:nvPr/>
          </p:nvSpPr>
          <p:spPr>
            <a:xfrm>
              <a:off x="3932548" y="1366417"/>
              <a:ext cx="3969500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더 플랫폼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pic>
        <p:nvPicPr>
          <p:cNvPr id="34" name="Picture 14" descr="더 플랫폼 | 다음영화">
            <a:extLst>
              <a:ext uri="{FF2B5EF4-FFF2-40B4-BE49-F238E27FC236}">
                <a16:creationId xmlns:a16="http://schemas.microsoft.com/office/drawing/2014/main" id="{A1114548-C0C3-46C2-AFDC-D7C12BE0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07" y="2581153"/>
            <a:ext cx="2158978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B8FD88-7861-47D8-A98B-93F9B0C1811F}"/>
              </a:ext>
            </a:extLst>
          </p:cNvPr>
          <p:cNvSpPr/>
          <p:nvPr/>
        </p:nvSpPr>
        <p:spPr>
          <a:xfrm>
            <a:off x="2010602" y="5781510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대중성</a:t>
            </a:r>
            <a:endParaRPr lang="ko-KR" altLang="en-US" dirty="0"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573C21-7DC3-485E-9AB9-F3F8D21BAD7B}"/>
              </a:ext>
            </a:extLst>
          </p:cNvPr>
          <p:cNvSpPr/>
          <p:nvPr/>
        </p:nvSpPr>
        <p:spPr>
          <a:xfrm>
            <a:off x="5229504" y="5805209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감성</a:t>
            </a:r>
            <a:endParaRPr lang="ko-KR" altLang="en-US" dirty="0"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978370-AD04-446A-B922-0FA91C0A6F1C}"/>
              </a:ext>
            </a:extLst>
          </p:cNvPr>
          <p:cNvSpPr/>
          <p:nvPr/>
        </p:nvSpPr>
        <p:spPr>
          <a:xfrm>
            <a:off x="7852077" y="5805209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함축성</a:t>
            </a:r>
            <a:endParaRPr lang="ko-KR" altLang="en-US" dirty="0">
              <a:solidFill>
                <a:schemeClr val="bg1"/>
              </a:solidFill>
              <a:latin typeface="210 연애시대 L" panose="02020603020101020101" pitchFamily="18" charset="-127"/>
              <a:ea typeface="210 연애시대 L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C8FFB89-3844-4FA0-8554-5D7533C93E29}"/>
              </a:ext>
            </a:extLst>
          </p:cNvPr>
          <p:cNvSpPr/>
          <p:nvPr/>
        </p:nvSpPr>
        <p:spPr>
          <a:xfrm>
            <a:off x="9935169" y="5145615"/>
            <a:ext cx="829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심포니" panose="02020600000000000000" pitchFamily="18" charset="-127"/>
                <a:ea typeface="a심포니" panose="02020600000000000000" pitchFamily="18" charset="-127"/>
              </a:rPr>
              <a:t>. . . </a:t>
            </a:r>
            <a:endParaRPr lang="ko-KR" altLang="en-US" sz="2800" dirty="0">
              <a:solidFill>
                <a:schemeClr val="bg1"/>
              </a:solidFill>
              <a:latin typeface="a심포니" panose="02020600000000000000" pitchFamily="18" charset="-127"/>
              <a:ea typeface="a심포니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28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0E6DD5-80D6-44B5-A241-7A6A2D1EA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2B10F-25F3-4C6B-923D-8EA8F695CF70}"/>
              </a:ext>
            </a:extLst>
          </p:cNvPr>
          <p:cNvGrpSpPr/>
          <p:nvPr/>
        </p:nvGrpSpPr>
        <p:grpSpPr>
          <a:xfrm>
            <a:off x="1096891" y="1851665"/>
            <a:ext cx="2698176" cy="564132"/>
            <a:chOff x="2870817" y="1195880"/>
            <a:chExt cx="6092957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C5F588-08A7-4861-A57B-00A21E2DD8D7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D50EF2-55A6-4F4D-B1E7-A682CF0150C8}"/>
                </a:ext>
              </a:extLst>
            </p:cNvPr>
            <p:cNvSpPr/>
            <p:nvPr/>
          </p:nvSpPr>
          <p:spPr>
            <a:xfrm>
              <a:off x="2870817" y="1366417"/>
              <a:ext cx="6092957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어벤져스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: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엔드게임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D7643F-5F00-42A8-8156-D2E1118220E8}"/>
              </a:ext>
            </a:extLst>
          </p:cNvPr>
          <p:cNvSpPr/>
          <p:nvPr/>
        </p:nvSpPr>
        <p:spPr>
          <a:xfrm>
            <a:off x="4672212" y="7023356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양지인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~~~~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8" name="Picture 10" descr="어벤져스: 엔드게임 - 위키백과, 우리 모두의 백과사전">
            <a:extLst>
              <a:ext uri="{FF2B5EF4-FFF2-40B4-BE49-F238E27FC236}">
                <a16:creationId xmlns:a16="http://schemas.microsoft.com/office/drawing/2014/main" id="{531BC330-C14F-45E1-BABE-A30729F2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77" y="2581153"/>
            <a:ext cx="2130003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노트북 (The Notebook, 2004)(이미지 포함) | 로맨스 영화, 영화 ...">
            <a:extLst>
              <a:ext uri="{FF2B5EF4-FFF2-40B4-BE49-F238E27FC236}">
                <a16:creationId xmlns:a16="http://schemas.microsoft.com/office/drawing/2014/main" id="{10A82DB8-51A3-4719-B580-EAB6D9EF2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45" y="2581153"/>
            <a:ext cx="2158271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A0EC07-6B0D-43E4-B7E3-CB39DEA60DBE}"/>
              </a:ext>
            </a:extLst>
          </p:cNvPr>
          <p:cNvGrpSpPr/>
          <p:nvPr/>
        </p:nvGrpSpPr>
        <p:grpSpPr>
          <a:xfrm>
            <a:off x="4263985" y="1851665"/>
            <a:ext cx="2240242" cy="564132"/>
            <a:chOff x="2876575" y="1195880"/>
            <a:chExt cx="6081436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A400070-8894-4B8D-8F94-F358755CEE1D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086C8-2F53-455D-AD22-4B6F84F587CD}"/>
                </a:ext>
              </a:extLst>
            </p:cNvPr>
            <p:cNvSpPr/>
            <p:nvPr/>
          </p:nvSpPr>
          <p:spPr>
            <a:xfrm>
              <a:off x="4704280" y="1366417"/>
              <a:ext cx="2426033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노트북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10A988-722B-4DE2-AF24-B1B1498DFB04}"/>
              </a:ext>
            </a:extLst>
          </p:cNvPr>
          <p:cNvGrpSpPr/>
          <p:nvPr/>
        </p:nvGrpSpPr>
        <p:grpSpPr>
          <a:xfrm>
            <a:off x="7124946" y="1851665"/>
            <a:ext cx="2240242" cy="564132"/>
            <a:chOff x="2876575" y="1195880"/>
            <a:chExt cx="6081436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45B9ADA-0D5B-4888-861D-59D7068774A5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DED361-B141-4D9E-B13B-5336B846D57D}"/>
                </a:ext>
              </a:extLst>
            </p:cNvPr>
            <p:cNvSpPr/>
            <p:nvPr/>
          </p:nvSpPr>
          <p:spPr>
            <a:xfrm>
              <a:off x="3932548" y="1366417"/>
              <a:ext cx="3969500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더 플랫폼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pic>
        <p:nvPicPr>
          <p:cNvPr id="34" name="Picture 14" descr="더 플랫폼 | 다음영화">
            <a:extLst>
              <a:ext uri="{FF2B5EF4-FFF2-40B4-BE49-F238E27FC236}">
                <a16:creationId xmlns:a16="http://schemas.microsoft.com/office/drawing/2014/main" id="{A1114548-C0C3-46C2-AFDC-D7C12BE0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07" y="2581153"/>
            <a:ext cx="2158978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CB9BE8-D9A2-4E95-9AB1-9377F8528AC7}"/>
              </a:ext>
            </a:extLst>
          </p:cNvPr>
          <p:cNvSpPr/>
          <p:nvPr/>
        </p:nvSpPr>
        <p:spPr>
          <a:xfrm>
            <a:off x="8978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ABADB7-5919-45B2-B69D-AF58AF18D32A}"/>
              </a:ext>
            </a:extLst>
          </p:cNvPr>
          <p:cNvGrpSpPr/>
          <p:nvPr/>
        </p:nvGrpSpPr>
        <p:grpSpPr>
          <a:xfrm>
            <a:off x="3740620" y="1918787"/>
            <a:ext cx="4180662" cy="564132"/>
            <a:chOff x="2876575" y="1195880"/>
            <a:chExt cx="6081436" cy="14332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1B56B98-F864-4973-90B1-1FE9F5ECF23C}"/>
                </a:ext>
              </a:extLst>
            </p:cNvPr>
            <p:cNvSpPr/>
            <p:nvPr/>
          </p:nvSpPr>
          <p:spPr>
            <a:xfrm>
              <a:off x="2876575" y="1195880"/>
              <a:ext cx="6081436" cy="14332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AA90916-FF18-4068-AC90-660475AB0DB6}"/>
                </a:ext>
              </a:extLst>
            </p:cNvPr>
            <p:cNvSpPr/>
            <p:nvPr/>
          </p:nvSpPr>
          <p:spPr>
            <a:xfrm>
              <a:off x="3719321" y="1366417"/>
              <a:ext cx="4395952" cy="11729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심포니" panose="02020600000000000000" pitchFamily="18" charset="-127"/>
                  <a:ea typeface="a심포니" panose="02020600000000000000" pitchFamily="18" charset="-127"/>
                </a:rPr>
                <a:t>성냥팔이 소녀의 재림</a:t>
              </a:r>
              <a:endPara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심포니" panose="02020600000000000000" pitchFamily="18" charset="-127"/>
                <a:ea typeface="a심포니" panose="02020600000000000000" pitchFamily="18" charset="-127"/>
              </a:endParaRPr>
            </a:p>
          </p:txBody>
        </p:sp>
      </p:grpSp>
      <p:pic>
        <p:nvPicPr>
          <p:cNvPr id="28" name="Picture 2" descr="성냥팔이 소녀의 재림 - 나무위키">
            <a:extLst>
              <a:ext uri="{FF2B5EF4-FFF2-40B4-BE49-F238E27FC236}">
                <a16:creationId xmlns:a16="http://schemas.microsoft.com/office/drawing/2014/main" id="{DCE97EAD-12E0-4F1F-A02C-619DCC4F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18" y="2785346"/>
            <a:ext cx="2133665" cy="30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2A0983-38BA-4DC2-96AF-27619D41A76A}"/>
              </a:ext>
            </a:extLst>
          </p:cNvPr>
          <p:cNvSpPr/>
          <p:nvPr/>
        </p:nvSpPr>
        <p:spPr>
          <a:xfrm>
            <a:off x="1096891" y="707158"/>
            <a:ext cx="32896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영화 선정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BE61DE-4A34-4A64-8E0A-6A9DBBF5A6BA}"/>
              </a:ext>
            </a:extLst>
          </p:cNvPr>
          <p:cNvSpPr/>
          <p:nvPr/>
        </p:nvSpPr>
        <p:spPr>
          <a:xfrm>
            <a:off x="5384106" y="6061389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연애시대 L" panose="02020603020101020101" pitchFamily="18" charset="-127"/>
                <a:ea typeface="210 연애시대 L" panose="02020603020101020101" pitchFamily="18" charset="-127"/>
              </a:rPr>
              <a:t>화제성</a:t>
            </a:r>
          </a:p>
        </p:txBody>
      </p:sp>
    </p:spTree>
    <p:extLst>
      <p:ext uri="{BB962C8B-B14F-4D97-AF65-F5344CB8AC3E}">
        <p14:creationId xmlns:p14="http://schemas.microsoft.com/office/powerpoint/2010/main" val="63120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6546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영화별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유튜브 동영상 리스트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458539-C431-40DD-BBAF-4A3F1CEF0A5B}"/>
              </a:ext>
            </a:extLst>
          </p:cNvPr>
          <p:cNvSpPr txBox="1"/>
          <p:nvPr/>
        </p:nvSpPr>
        <p:spPr>
          <a:xfrm>
            <a:off x="418142" y="1200439"/>
            <a:ext cx="1009048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『</a:t>
            </a:r>
            <a:r>
              <a:rPr lang="ko-KR" altLang="en-US" sz="2000" dirty="0" err="1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어벤져스</a:t>
            </a:r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엔드게임</a:t>
            </a:r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』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닥터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스트레인지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큰 그림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엔드게임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전세계 최초 리뷰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url: https://www.youtube.com/watch?v=vW1LPbttFZ8&amp;t=195s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88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보유한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김시선이라는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리뷰 동영상 채택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『</a:t>
            </a:r>
            <a:r>
              <a:rPr lang="ko-KR" altLang="en-US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더 플랫폼</a:t>
            </a:r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』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최고급 음식만 주는 밀폐실에서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버티면 소원을 들어주는 곳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url: https://www.youtube.com/watch?v=Pf-ODNk-2X4&amp;t=30s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보유한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삐맨이라는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396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리뷰 동영상 채택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『</a:t>
            </a:r>
            <a:r>
              <a:rPr lang="ko-KR" altLang="en-US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성냥팔이 소녀의 재림</a:t>
            </a:r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』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영화계를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끝장낼뻔한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전설의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망작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url: https://www.youtube.com/watch?v=QCnhLq_aq8s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99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보유한 지무비라는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587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리뷰 동영상 채택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『</a:t>
            </a:r>
            <a:r>
              <a:rPr lang="ko-KR" altLang="en-US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노트북</a:t>
            </a:r>
            <a:r>
              <a:rPr lang="en-US" altLang="ko-KR" sz="2000" dirty="0">
                <a:solidFill>
                  <a:schemeClr val="bg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』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평생 단 한 여자만 사랑한 남자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노트북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url: https://www.youtube.com/watch?v=KvEDW7Dre4k&amp;t=3s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보유한 자취방남자라는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유튜버의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리뷰 동영상 채택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4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6546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영화별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 유튜브 동영상 리스트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C92BC-E613-4FD2-8C5D-62070A0F47E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0" y="1298051"/>
            <a:ext cx="540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9F6ACD-930D-4451-BB80-78C458D2C0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050" y="4174689"/>
            <a:ext cx="54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74AF14-75D9-4B95-87CA-27704E661C0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2886" y="4183821"/>
            <a:ext cx="5400000" cy="252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92DC87-0B79-4545-A883-22C756BD1CA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32885" y="1298051"/>
            <a:ext cx="54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8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390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유튜브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9F5A2-D6B3-45CC-993E-B6E9454489D5}"/>
              </a:ext>
            </a:extLst>
          </p:cNvPr>
          <p:cNvSpPr txBox="1"/>
          <p:nvPr/>
        </p:nvSpPr>
        <p:spPr>
          <a:xfrm>
            <a:off x="593558" y="1822214"/>
            <a:ext cx="5090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유튜브의 경우 오른쪽과 같이 더보기가 자동으로 눌림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request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문서를 </a:t>
            </a:r>
            <a:b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뜯어내는 것보다 </a:t>
            </a:r>
            <a:b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스크롤을 밑으로 끝까지 </a:t>
            </a:r>
            <a:b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내린 뒤 텍스트를 찾아내는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적합했음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F389A-29E0-44B6-82E8-5782010D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12" y="1941225"/>
            <a:ext cx="6150643" cy="32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C3E3BA-79F2-4678-BF87-ECCA10ADF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1B3348-F4AF-4440-A8AF-450BAAA42FCC}"/>
              </a:ext>
            </a:extLst>
          </p:cNvPr>
          <p:cNvSpPr/>
          <p:nvPr/>
        </p:nvSpPr>
        <p:spPr>
          <a:xfrm>
            <a:off x="395851" y="356638"/>
            <a:ext cx="4390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&gt;&gt;&gt;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유튜브 댓글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고속도로" panose="02020600000000000000" pitchFamily="18" charset="-127"/>
                <a:ea typeface="a고속도로" panose="02020600000000000000" pitchFamily="18" charset="-127"/>
              </a:rPr>
              <a:t>크롤링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305E6-8168-4720-A157-10FA1718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326125"/>
            <a:ext cx="9648825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85CAA-E3FF-4C5D-B5F6-9F0AB0E1D1EA}"/>
              </a:ext>
            </a:extLst>
          </p:cNvPr>
          <p:cNvSpPr txBox="1"/>
          <p:nvPr/>
        </p:nvSpPr>
        <p:spPr>
          <a:xfrm>
            <a:off x="761999" y="3703076"/>
            <a:ext cx="1066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스크롤을 자동으로 끝까지 내리는 코드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driver.execute_script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함수로 브라우저를 반복적으로 내리는 작업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“”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안의 코드는 </a:t>
            </a:r>
            <a:r>
              <a:rPr lang="en-US" altLang="ko-KR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형태로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페이지의 총 스크롤 길이를 설명해주는 역할을 함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8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6CD19A1-3976-4883-8C4F-E46A078AE813}">
  <we:reference id="wa104379193" version="1.0.0.0" store="ko-KR" storeType="OMEX"/>
  <we:alternateReferences>
    <we:reference id="WA104379193" version="1.0.0.0" store="WA10437919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6A0B7EE-17D7-40AC-BF20-A97E6ABA607F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502</Words>
  <Application>Microsoft Office PowerPoint</Application>
  <PresentationFormat>와이드스크린</PresentationFormat>
  <Paragraphs>113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210 연애시대 B</vt:lpstr>
      <vt:lpstr>210 연애시대 L</vt:lpstr>
      <vt:lpstr>a고속도로</vt:lpstr>
      <vt:lpstr>a심포니</vt:lpstr>
      <vt:lpstr>a옛날사진관1</vt:lpstr>
      <vt:lpstr>a옛날사진관2</vt:lpstr>
      <vt:lpstr>a타이틀고딕5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jynee</dc:creator>
  <cp:lastModifiedBy>jynee</cp:lastModifiedBy>
  <cp:revision>103</cp:revision>
  <dcterms:created xsi:type="dcterms:W3CDTF">2020-06-09T13:22:43Z</dcterms:created>
  <dcterms:modified xsi:type="dcterms:W3CDTF">2020-06-10T10:21:48Z</dcterms:modified>
</cp:coreProperties>
</file>